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A66-665F-450E-A33E-F2D792E1C413}" type="datetimeFigureOut">
              <a:rPr lang="es-CO" smtClean="0"/>
              <a:t>4/10/2023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476-E6F9-4F2B-A456-0EFDFC2D0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127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A66-665F-450E-A33E-F2D792E1C413}" type="datetimeFigureOut">
              <a:rPr lang="es-CO" smtClean="0"/>
              <a:t>4/10/2023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476-E6F9-4F2B-A456-0EFDFC2D0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391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A66-665F-450E-A33E-F2D792E1C413}" type="datetimeFigureOut">
              <a:rPr lang="es-CO" smtClean="0"/>
              <a:t>4/10/2023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476-E6F9-4F2B-A456-0EFDFC2D0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738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A66-665F-450E-A33E-F2D792E1C413}" type="datetimeFigureOut">
              <a:rPr lang="es-CO" smtClean="0"/>
              <a:t>4/10/2023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476-E6F9-4F2B-A456-0EFDFC2D0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308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A66-665F-450E-A33E-F2D792E1C413}" type="datetimeFigureOut">
              <a:rPr lang="es-CO" smtClean="0"/>
              <a:t>4/10/2023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476-E6F9-4F2B-A456-0EFDFC2D0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950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A66-665F-450E-A33E-F2D792E1C413}" type="datetimeFigureOut">
              <a:rPr lang="es-CO" smtClean="0"/>
              <a:t>4/10/2023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476-E6F9-4F2B-A456-0EFDFC2D0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155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A66-665F-450E-A33E-F2D792E1C413}" type="datetimeFigureOut">
              <a:rPr lang="es-CO" smtClean="0"/>
              <a:t>4/10/2023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476-E6F9-4F2B-A456-0EFDFC2D0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3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A66-665F-450E-A33E-F2D792E1C413}" type="datetimeFigureOut">
              <a:rPr lang="es-CO" smtClean="0"/>
              <a:t>4/10/2023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476-E6F9-4F2B-A456-0EFDFC2D0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915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A66-665F-450E-A33E-F2D792E1C413}" type="datetimeFigureOut">
              <a:rPr lang="es-CO" smtClean="0"/>
              <a:t>4/10/2023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476-E6F9-4F2B-A456-0EFDFC2D0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769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A66-665F-450E-A33E-F2D792E1C413}" type="datetimeFigureOut">
              <a:rPr lang="es-CO" smtClean="0"/>
              <a:t>4/10/2023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476-E6F9-4F2B-A456-0EFDFC2D0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435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A66-665F-450E-A33E-F2D792E1C413}" type="datetimeFigureOut">
              <a:rPr lang="es-CO" smtClean="0"/>
              <a:t>4/10/2023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476-E6F9-4F2B-A456-0EFDFC2D0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440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42A66-665F-450E-A33E-F2D792E1C413}" type="datetimeFigureOut">
              <a:rPr lang="es-CO" smtClean="0"/>
              <a:t>4/10/2023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8476-E6F9-4F2B-A456-0EFDFC2D0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371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0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7;p3">
            <a:extLst>
              <a:ext uri="{FF2B5EF4-FFF2-40B4-BE49-F238E27FC236}">
                <a16:creationId xmlns:a16="http://schemas.microsoft.com/office/drawing/2014/main" id="{8BB30D0D-9CE5-88E0-19A1-1E61D42192E3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2862" b="68443"/>
          <a:stretch/>
        </p:blipFill>
        <p:spPr>
          <a:xfrm>
            <a:off x="0" y="0"/>
            <a:ext cx="9144000" cy="101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0F5629A-2EE0-EFA6-40CA-B5C39E98E06E}"/>
              </a:ext>
            </a:extLst>
          </p:cNvPr>
          <p:cNvSpPr txBox="1"/>
          <p:nvPr/>
        </p:nvSpPr>
        <p:spPr>
          <a:xfrm>
            <a:off x="1917739" y="96982"/>
            <a:ext cx="4164407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25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CONGRESO NACIONAL</a:t>
            </a:r>
          </a:p>
          <a:p>
            <a:r>
              <a:rPr lang="es-CO" sz="12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ALIANZA PARA LA INVESTIGACIÓN  CIENTÍFICA, </a:t>
            </a:r>
          </a:p>
          <a:p>
            <a:r>
              <a:rPr lang="es-CO" sz="12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APLICADA Y TECNOLÓGICA  - AFICAT 2023</a:t>
            </a:r>
          </a:p>
        </p:txBody>
      </p:sp>
      <p:grpSp>
        <p:nvGrpSpPr>
          <p:cNvPr id="25" name="Google Shape;99;p1">
            <a:extLst>
              <a:ext uri="{FF2B5EF4-FFF2-40B4-BE49-F238E27FC236}">
                <a16:creationId xmlns:a16="http://schemas.microsoft.com/office/drawing/2014/main" id="{A1B1061F-41D8-9E5F-74C7-6C8E9F1F10FF}"/>
              </a:ext>
            </a:extLst>
          </p:cNvPr>
          <p:cNvGrpSpPr/>
          <p:nvPr/>
        </p:nvGrpSpPr>
        <p:grpSpPr>
          <a:xfrm>
            <a:off x="2291279" y="6437087"/>
            <a:ext cx="4963885" cy="420913"/>
            <a:chOff x="2162888" y="8973720"/>
            <a:chExt cx="17273783" cy="1122674"/>
          </a:xfrm>
        </p:grpSpPr>
        <p:pic>
          <p:nvPicPr>
            <p:cNvPr id="26" name="Google Shape;100;p1">
              <a:extLst>
                <a:ext uri="{FF2B5EF4-FFF2-40B4-BE49-F238E27FC236}">
                  <a16:creationId xmlns:a16="http://schemas.microsoft.com/office/drawing/2014/main" id="{A3B5FCEF-BD64-F279-D95B-974693BCCC1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62888" y="9016394"/>
              <a:ext cx="2838456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1;p1">
              <a:extLst>
                <a:ext uri="{FF2B5EF4-FFF2-40B4-BE49-F238E27FC236}">
                  <a16:creationId xmlns:a16="http://schemas.microsoft.com/office/drawing/2014/main" id="{06275DD1-7550-0907-2930-649934A154C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109000" y="9013945"/>
              <a:ext cx="2968405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2;p1">
              <a:extLst>
                <a:ext uri="{FF2B5EF4-FFF2-40B4-BE49-F238E27FC236}">
                  <a16:creationId xmlns:a16="http://schemas.microsoft.com/office/drawing/2014/main" id="{569BF184-5EFC-8815-A68C-6CE23A3C60E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53139" y="9013945"/>
              <a:ext cx="4204066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3;p1">
              <a:extLst>
                <a:ext uri="{FF2B5EF4-FFF2-40B4-BE49-F238E27FC236}">
                  <a16:creationId xmlns:a16="http://schemas.microsoft.com/office/drawing/2014/main" id="{8BB9CC90-FB1F-E9DC-0EAD-ABFE0AD2D66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539853" y="9013945"/>
              <a:ext cx="2955036" cy="10805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oogle Shape;104;p1">
              <a:extLst>
                <a:ext uri="{FF2B5EF4-FFF2-40B4-BE49-F238E27FC236}">
                  <a16:creationId xmlns:a16="http://schemas.microsoft.com/office/drawing/2014/main" id="{0FB004E2-D958-720D-2CB6-15270B89B215}"/>
                </a:ext>
              </a:extLst>
            </p:cNvPr>
            <p:cNvGrpSpPr/>
            <p:nvPr/>
          </p:nvGrpSpPr>
          <p:grpSpPr>
            <a:xfrm>
              <a:off x="16946718" y="8973720"/>
              <a:ext cx="2489953" cy="1080000"/>
              <a:chOff x="9629459" y="10187607"/>
              <a:chExt cx="2489953" cy="1080000"/>
            </a:xfrm>
          </p:grpSpPr>
          <p:pic>
            <p:nvPicPr>
              <p:cNvPr id="31" name="Google Shape;105;p1">
                <a:extLst>
                  <a:ext uri="{FF2B5EF4-FFF2-40B4-BE49-F238E27FC236}">
                    <a16:creationId xmlns:a16="http://schemas.microsoft.com/office/drawing/2014/main" id="{3B6D1DC0-9671-CF83-0373-2876D9C349B1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r="6600" b="11083"/>
              <a:stretch/>
            </p:blipFill>
            <p:spPr>
              <a:xfrm>
                <a:off x="9629459" y="10187607"/>
                <a:ext cx="1689281" cy="10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106;p1">
                <a:extLst>
                  <a:ext uri="{FF2B5EF4-FFF2-40B4-BE49-F238E27FC236}">
                    <a16:creationId xmlns:a16="http://schemas.microsoft.com/office/drawing/2014/main" id="{29614C4B-F91B-7BC3-2034-D3E883DD8E5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1361616" y="10187607"/>
                <a:ext cx="757796" cy="108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BEDE042E-F4B6-45AA-F6D4-51A803377F0B}"/>
              </a:ext>
            </a:extLst>
          </p:cNvPr>
          <p:cNvGrpSpPr/>
          <p:nvPr/>
        </p:nvGrpSpPr>
        <p:grpSpPr>
          <a:xfrm>
            <a:off x="212081" y="124692"/>
            <a:ext cx="1434903" cy="900332"/>
            <a:chOff x="1659533" y="5541307"/>
            <a:chExt cx="8657954" cy="5258454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90471089-B6E2-2F13-3E61-B51FE1210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17" b="89918" l="9771" r="89965">
                          <a14:foregroundMark x1="45599" y1="3909" x2="45599" y2="3909"/>
                          <a14:foregroundMark x1="39613" y1="16255" x2="39613" y2="16255"/>
                          <a14:foregroundMark x1="37852" y1="18930" x2="37852" y2="18930"/>
                          <a14:foregroundMark x1="74472" y1="1852" x2="74472" y2="1852"/>
                          <a14:foregroundMark x1="74736" y1="61111" x2="73856" y2="80864"/>
                          <a14:foregroundMark x1="27113" y1="63580" x2="28433" y2="51646"/>
                          <a14:foregroundMark x1="29137" y1="44444" x2="30479" y2="43741"/>
                          <a14:foregroundMark x1="37852" y1="18930" x2="38908" y2="17901"/>
                          <a14:foregroundMark x1="29842" y1="43416" x2="30667" y2="42714"/>
                          <a14:foregroundMark x1="74032" y1="87037" x2="73856" y2="79630"/>
                          <a14:foregroundMark x1="45158" y1="617" x2="47359" y2="617"/>
                          <a14:foregroundMark x1="30282" y1="42798" x2="33099" y2="41358"/>
                          <a14:foregroundMark x1="25352" y1="45473" x2="27817" y2="44444"/>
                          <a14:foregroundMark x1="25616" y1="44444" x2="27113" y2="43416"/>
                          <a14:backgroundMark x1="56514" y1="46914" x2="56514" y2="46914"/>
                          <a14:backgroundMark x1="56514" y1="39095" x2="56690" y2="51646"/>
                          <a14:backgroundMark x1="56690" y1="51646" x2="57835" y2="57407"/>
                          <a14:backgroundMark x1="77377" y1="60494" x2="78521" y2="81276"/>
                          <a14:backgroundMark x1="76056" y1="85391" x2="76056" y2="80247"/>
                          <a14:backgroundMark x1="70070" y1="86008" x2="70511" y2="76132"/>
                          <a14:backgroundMark x1="38292" y1="58436" x2="38028" y2="41770"/>
                          <a14:backgroundMark x1="32042" y1="44444" x2="31778" y2="48560"/>
                          <a14:backgroundMark x1="22887" y1="78189" x2="29577" y2="82922"/>
                          <a14:backgroundMark x1="39613" y1="62551" x2="39613" y2="58848"/>
                          <a14:backgroundMark x1="40229" y1="65226" x2="40229" y2="64198"/>
                          <a14:backgroundMark x1="60299" y1="5350" x2="62676" y2="4938"/>
                          <a14:backgroundMark x1="52025" y1="1852" x2="54225" y2="2263"/>
                          <a14:backgroundMark x1="32735" y1="42877" x2="32923" y2="42798"/>
                          <a14:backgroundMark x1="30018" y1="45885" x2="35123" y2="3909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49248" y="6978222"/>
              <a:ext cx="4269731" cy="3404956"/>
            </a:xfrm>
            <a:prstGeom prst="rect">
              <a:avLst/>
            </a:prstGeom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31E7208-ED46-2E41-AF12-7EEE841BDB99}"/>
                </a:ext>
              </a:extLst>
            </p:cNvPr>
            <p:cNvGrpSpPr/>
            <p:nvPr/>
          </p:nvGrpSpPr>
          <p:grpSpPr>
            <a:xfrm>
              <a:off x="1659533" y="5541307"/>
              <a:ext cx="8657954" cy="5258454"/>
              <a:chOff x="2361927" y="5541307"/>
              <a:chExt cx="8153619" cy="5258454"/>
            </a:xfrm>
          </p:grpSpPr>
          <p:grpSp>
            <p:nvGrpSpPr>
              <p:cNvPr id="12" name="Grupo 11">
                <a:extLst>
                  <a:ext uri="{FF2B5EF4-FFF2-40B4-BE49-F238E27FC236}">
                    <a16:creationId xmlns:a16="http://schemas.microsoft.com/office/drawing/2014/main" id="{703D0560-54D7-959A-F3F6-3EDF386E93D4}"/>
                  </a:ext>
                </a:extLst>
              </p:cNvPr>
              <p:cNvGrpSpPr/>
              <p:nvPr/>
            </p:nvGrpSpPr>
            <p:grpSpPr>
              <a:xfrm>
                <a:off x="2361927" y="5541307"/>
                <a:ext cx="8153619" cy="5258454"/>
                <a:chOff x="2984390" y="8550701"/>
                <a:chExt cx="7256957" cy="4057358"/>
              </a:xfrm>
            </p:grpSpPr>
            <p:pic>
              <p:nvPicPr>
                <p:cNvPr id="14" name="Imagen 13">
                  <a:extLst>
                    <a:ext uri="{FF2B5EF4-FFF2-40B4-BE49-F238E27FC236}">
                      <a16:creationId xmlns:a16="http://schemas.microsoft.com/office/drawing/2014/main" id="{A1F399ED-FAD3-B91A-727D-20389CD20F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39308" b="93239" l="14688" r="77500">
                              <a14:foregroundMark x1="18333" y1="52201" x2="18646" y2="57704"/>
                              <a14:foregroundMark x1="14688" y1="49843" x2="15208" y2="53774"/>
                              <a14:foregroundMark x1="41250" y1="39465" x2="43125" y2="39465"/>
                              <a14:foregroundMark x1="58125" y1="49371" x2="60729" y2="54245"/>
                              <a14:foregroundMark x1="62500" y1="57390" x2="71250" y2="58962"/>
                              <a14:foregroundMark x1="77500" y1="71226" x2="76979" y2="65723"/>
                              <a14:foregroundMark x1="63125" y1="41509" x2="67500" y2="40723"/>
                              <a14:foregroundMark x1="76979" y1="60220" x2="76250" y2="57390"/>
                              <a14:backgroundMark x1="54063" y1="55818" x2="57396" y2="67767"/>
                              <a14:backgroundMark x1="53438" y1="64308" x2="53646" y2="71226"/>
                              <a14:backgroundMark x1="52188" y1="51101" x2="52812" y2="52673"/>
                              <a14:backgroundMark x1="51771" y1="47327" x2="52812" y2="53616"/>
                              <a14:backgroundMark x1="52188" y1="60535" x2="52188" y2="65252"/>
                              <a14:backgroundMark x1="51354" y1="59906" x2="51771" y2="66195"/>
                              <a14:backgroundMark x1="53438" y1="71855" x2="55104" y2="75000"/>
                              <a14:backgroundMark x1="56563" y1="79874" x2="58021" y2="97170"/>
                              <a14:backgroundMark x1="58021" y1="97170" x2="56354" y2="87107"/>
                              <a14:backgroundMark x1="75417" y1="78931" x2="80417" y2="92138"/>
                              <a14:backgroundMark x1="77500" y1="77987" x2="77500" y2="80503"/>
                              <a14:backgroundMark x1="56146" y1="79874" x2="57396" y2="86164"/>
                              <a14:backgroundMark x1="54479" y1="74371" x2="57813" y2="77044"/>
                              <a14:backgroundMark x1="53021" y1="75000" x2="52188" y2="72170"/>
                              <a14:backgroundMark x1="51354" y1="70597" x2="52812" y2="70283"/>
                              <a14:backgroundMark x1="51563" y1="73742" x2="50938" y2="72170"/>
                              <a14:backgroundMark x1="55104" y1="53616" x2="51771" y2="55189"/>
                              <a14:backgroundMark x1="50938" y1="44654" x2="50938" y2="46541"/>
                              <a14:backgroundMark x1="50313" y1="43711" x2="50313" y2="43711"/>
                              <a14:backgroundMark x1="50729" y1="47327" x2="50729" y2="47327"/>
                              <a14:backgroundMark x1="50729" y1="50157" x2="50729" y2="50157"/>
                              <a14:backgroundMark x1="51146" y1="61792" x2="51146" y2="61792"/>
                              <a14:backgroundMark x1="50938" y1="70597" x2="51146" y2="74057"/>
                              <a14:backgroundMark x1="50729" y1="58648" x2="51354" y2="74057"/>
                              <a14:backgroundMark x1="51354" y1="74057" x2="50729" y2="76101"/>
                              <a14:backgroundMark x1="56146" y1="40252" x2="55729" y2="40566"/>
                              <a14:backgroundMark x1="74792" y1="37107" x2="75000" y2="38050"/>
                              <a14:backgroundMark x1="50313" y1="75157" x2="50104" y2="433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50977" t="33750" r="19554"/>
                <a:stretch/>
              </p:blipFill>
              <p:spPr>
                <a:xfrm rot="280835">
                  <a:off x="2984390" y="9541535"/>
                  <a:ext cx="2837532" cy="3066524"/>
                </a:xfrm>
                <a:prstGeom prst="rect">
                  <a:avLst/>
                </a:prstGeom>
              </p:spPr>
            </p:pic>
            <p:grpSp>
              <p:nvGrpSpPr>
                <p:cNvPr id="16" name="Grupo 15">
                  <a:extLst>
                    <a:ext uri="{FF2B5EF4-FFF2-40B4-BE49-F238E27FC236}">
                      <a16:creationId xmlns:a16="http://schemas.microsoft.com/office/drawing/2014/main" id="{A9FBA103-CBA0-8DB9-528E-7D1AA68EBB47}"/>
                    </a:ext>
                  </a:extLst>
                </p:cNvPr>
                <p:cNvGrpSpPr/>
                <p:nvPr/>
              </p:nvGrpSpPr>
              <p:grpSpPr>
                <a:xfrm>
                  <a:off x="4655537" y="8550701"/>
                  <a:ext cx="5585810" cy="4016098"/>
                  <a:chOff x="13831359" y="7449068"/>
                  <a:chExt cx="5463310" cy="3877624"/>
                </a:xfrm>
              </p:grpSpPr>
              <p:pic>
                <p:nvPicPr>
                  <p:cNvPr id="17" name="Imagen 16">
                    <a:extLst>
                      <a:ext uri="{FF2B5EF4-FFF2-40B4-BE49-F238E27FC236}">
                        <a16:creationId xmlns:a16="http://schemas.microsoft.com/office/drawing/2014/main" id="{C8D81894-25DC-26A8-4B9A-6B3107F9E2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9726" r="91489">
                                <a14:foregroundMark x1="55623" y1="18400" x2="55623" y2="18400"/>
                                <a14:foregroundMark x1="54103" y1="18400" x2="54103" y2="18400"/>
                                <a14:foregroundMark x1="54103" y1="19800" x2="54103" y2="21800"/>
                                <a14:foregroundMark x1="91489" y1="25800" x2="91489" y2="25800"/>
                                <a14:foregroundMark x1="55623" y1="19400" x2="56231" y2="15800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rcRect l="20751" t="10532" r="2578" b="40963"/>
                  <a:stretch/>
                </p:blipFill>
                <p:spPr>
                  <a:xfrm>
                    <a:off x="13831359" y="7449068"/>
                    <a:ext cx="2402683" cy="2437067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Grupo 17">
                    <a:extLst>
                      <a:ext uri="{FF2B5EF4-FFF2-40B4-BE49-F238E27FC236}">
                        <a16:creationId xmlns:a16="http://schemas.microsoft.com/office/drawing/2014/main" id="{11D07243-D6F9-79FC-044B-007F374A0795}"/>
                      </a:ext>
                    </a:extLst>
                  </p:cNvPr>
                  <p:cNvGrpSpPr/>
                  <p:nvPr/>
                </p:nvGrpSpPr>
                <p:grpSpPr>
                  <a:xfrm>
                    <a:off x="14219661" y="9526970"/>
                    <a:ext cx="5075008" cy="1799722"/>
                    <a:chOff x="10471857" y="18609547"/>
                    <a:chExt cx="5507030" cy="2741817"/>
                  </a:xfrm>
                </p:grpSpPr>
                <p:pic>
                  <p:nvPicPr>
                    <p:cNvPr id="19" name="Imagen 18">
                      <a:extLst>
                        <a:ext uri="{FF2B5EF4-FFF2-40B4-BE49-F238E27FC236}">
                          <a16:creationId xmlns:a16="http://schemas.microsoft.com/office/drawing/2014/main" id="{FB331AA7-161D-4E10-CC77-D80189EC2C3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5">
                      <a:alphaModFix/>
                      <a:extLst>
                        <a:ext uri="{BEBA8EAE-BF5A-486C-A8C5-ECC9F3942E4B}">
                          <a14:imgProps xmlns:a14="http://schemas.microsoft.com/office/drawing/2010/main">
                            <a14:imgLayer r:embed="rId16">
                              <a14:imgEffect>
                                <a14:backgroundRemoval t="9288" b="48439" l="10000" r="90000">
                                  <a14:backgroundMark x1="72049" y1="46172" x2="75174" y2="45703"/>
                                  <a14:backgroundMark x1="26563" y1="26797" x2="28993" y2="28594"/>
                                  <a14:backgroundMark x1="23958" y1="23125" x2="23958" y2="22031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rcRect t="4394" b="46667"/>
                    <a:stretch/>
                  </p:blipFill>
                  <p:spPr>
                    <a:xfrm>
                      <a:off x="13340515" y="18609547"/>
                      <a:ext cx="2638372" cy="262470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Imagen 19">
                      <a:extLst>
                        <a:ext uri="{FF2B5EF4-FFF2-40B4-BE49-F238E27FC236}">
                          <a16:creationId xmlns:a16="http://schemas.microsoft.com/office/drawing/2014/main" id="{CC34A12E-5B7D-D204-9016-D1E8D97466E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BEBA8EAE-BF5A-486C-A8C5-ECC9F3942E4B}">
                          <a14:imgProps xmlns:a14="http://schemas.microsoft.com/office/drawing/2010/main">
                            <a14:imgLayer r:embed="rId18">
                              <a14:imgEffect>
                                <a14:backgroundRemoval t="10000" b="90000" l="8950" r="90000">
                                  <a14:foregroundMark x1="9700" y1="41416" x2="8950" y2="47257"/>
                                  <a14:foregroundMark x1="12600" y1="69735" x2="14750" y2="74867"/>
                                  <a14:foregroundMark x1="14750" y1="74867" x2="14750" y2="74867"/>
                                  <a14:foregroundMark x1="72850" y1="20265" x2="73400" y2="17345"/>
                                  <a14:backgroundMark x1="20050" y1="52389" x2="22550" y2="59735"/>
                                  <a14:backgroundMark x1="57250" y1="9646" x2="57250" y2="15133"/>
                                  <a14:backgroundMark x1="57450" y1="35044" x2="56900" y2="34425"/>
                                  <a14:backgroundMark x1="71200" y1="42124" x2="71200" y2="44336"/>
                                  <a14:backgroundMark x1="61600" y1="84867" x2="62500" y2="85133"/>
                                  <a14:backgroundMark x1="35300" y1="80973" x2="36000" y2="81327"/>
                                  <a14:backgroundMark x1="56150" y1="33097" x2="56350" y2="35044"/>
                                  <a14:backgroundMark x1="85750" y1="17699" x2="85550" y2="17965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471857" y="18640703"/>
                      <a:ext cx="4006146" cy="271066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BC49C85D-6F70-9A7D-5ADE-95DF91CD17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alphaModFix amt="85000"/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5649" y="8963506"/>
                <a:ext cx="816709" cy="967115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9 CuadroTexto">
            <a:extLst>
              <a:ext uri="{FF2B5EF4-FFF2-40B4-BE49-F238E27FC236}">
                <a16:creationId xmlns:a16="http://schemas.microsoft.com/office/drawing/2014/main" id="{B61DF17A-2AB0-9204-912A-FE2EE6678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695" y="223838"/>
            <a:ext cx="1223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/>
              <a:t>Logo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/>
              <a:t>Institución</a:t>
            </a:r>
          </a:p>
        </p:txBody>
      </p:sp>
    </p:spTree>
    <p:extLst>
      <p:ext uri="{BB962C8B-B14F-4D97-AF65-F5344CB8AC3E}">
        <p14:creationId xmlns:p14="http://schemas.microsoft.com/office/powerpoint/2010/main" val="1744782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</TotalTime>
  <Words>19</Words>
  <Application>Microsoft Office PowerPoint</Application>
  <PresentationFormat>Presentación en pantalla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Nazly Chate</dc:creator>
  <cp:lastModifiedBy>Nazly Chate</cp:lastModifiedBy>
  <cp:revision>6</cp:revision>
  <dcterms:created xsi:type="dcterms:W3CDTF">2023-10-03T22:14:02Z</dcterms:created>
  <dcterms:modified xsi:type="dcterms:W3CDTF">2023-10-04T14:52:38Z</dcterms:modified>
</cp:coreProperties>
</file>